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1" r:id="rId5"/>
    <p:sldId id="260" r:id="rId6"/>
    <p:sldId id="263" r:id="rId7"/>
    <p:sldId id="264" r:id="rId8"/>
    <p:sldId id="269" r:id="rId9"/>
    <p:sldId id="272" r:id="rId10"/>
    <p:sldId id="274" r:id="rId11"/>
    <p:sldId id="270" r:id="rId12"/>
    <p:sldId id="275" r:id="rId13"/>
    <p:sldId id="281" r:id="rId14"/>
    <p:sldId id="279" r:id="rId15"/>
    <p:sldId id="276" r:id="rId16"/>
    <p:sldId id="282" r:id="rId17"/>
    <p:sldId id="283" r:id="rId18"/>
    <p:sldId id="284" r:id="rId19"/>
    <p:sldId id="278" r:id="rId20"/>
    <p:sldId id="285" r:id="rId21"/>
    <p:sldId id="28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E7CA"/>
    <a:srgbClr val="81A3EF"/>
    <a:srgbClr val="ABB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2" autoAdjust="0"/>
    <p:restoredTop sz="94660"/>
  </p:normalViewPr>
  <p:slideViewPr>
    <p:cSldViewPr>
      <p:cViewPr varScale="1">
        <p:scale>
          <a:sx n="73" d="100"/>
          <a:sy n="73" d="100"/>
        </p:scale>
        <p:origin x="-3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B581B-F068-48DE-9B0B-5BAB7E767409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9F255-924E-4EE3-9215-FCE047187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2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75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9F255-924E-4EE3-9215-FCE047187F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38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5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0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52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16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0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1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2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6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4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8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61C2B-E040-4AB6-86BC-317466830543}" type="datetimeFigureOut">
              <a:rPr lang="ko-KR" altLang="en-US" smtClean="0"/>
              <a:t>2016-12-05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F2E4B-4562-46E6-AD40-A1FA82E28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2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7.png"/><Relationship Id="rId3" Type="http://schemas.openxmlformats.org/officeDocument/2006/relationships/image" Target="../media/image1.png"/><Relationship Id="rId21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27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3.png"/><Relationship Id="rId5" Type="http://schemas.openxmlformats.org/officeDocument/2006/relationships/image" Target="../media/image35.png"/><Relationship Id="rId1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34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77272"/>
            <a:ext cx="9144000" cy="980728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85995" y="5190291"/>
            <a:ext cx="4194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b="1" dirty="0" smtClean="0">
                <a:solidFill>
                  <a:srgbClr val="89E7CA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G</a:t>
            </a:r>
            <a:r>
              <a:rPr lang="en-US" altLang="ko-KR" sz="3600" b="1" dirty="0" smtClean="0">
                <a:solidFill>
                  <a:srgbClr val="89E7CA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OD </a:t>
            </a:r>
            <a:r>
              <a:rPr lang="en-US" altLang="ko-KR" sz="4800" b="1" dirty="0" smtClean="0">
                <a:solidFill>
                  <a:srgbClr val="89E7CA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O</a:t>
            </a:r>
            <a:r>
              <a:rPr lang="en-US" altLang="ko-KR" sz="3600" b="1" dirty="0" smtClean="0">
                <a:solidFill>
                  <a:srgbClr val="89E7CA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F </a:t>
            </a:r>
            <a:r>
              <a:rPr lang="en-US" altLang="ko-KR" sz="4800" b="1" dirty="0" smtClean="0">
                <a:solidFill>
                  <a:srgbClr val="89E7CA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M</a:t>
            </a:r>
            <a:r>
              <a:rPr lang="en-US" altLang="ko-KR" sz="3600" b="1" dirty="0" smtClean="0">
                <a:solidFill>
                  <a:srgbClr val="89E7CA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OBILE</a:t>
            </a:r>
            <a:endParaRPr lang="ko-KR" altLang="en-US" sz="3600" b="1" dirty="0">
              <a:solidFill>
                <a:srgbClr val="89E7CA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5656" y="3115419"/>
            <a:ext cx="7272808" cy="169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56778" y="2527156"/>
            <a:ext cx="5567550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u="sng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</a:rPr>
              <a:t>Team G.O.M.</a:t>
            </a:r>
          </a:p>
          <a:p>
            <a:pPr algn="ctr"/>
            <a:r>
              <a:rPr lang="en-US" altLang="ko-KR" sz="4400" b="1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각헤드라인B" panose="02030600000101010101" pitchFamily="18" charset="-127"/>
                <a:ea typeface="HY각헤드라인B" panose="02030600000101010101" pitchFamily="18" charset="-127"/>
              </a:rPr>
              <a:t>Final Presentation</a:t>
            </a:r>
            <a:endParaRPr lang="en-US" altLang="ko-KR" b="1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403648" y="1530524"/>
            <a:ext cx="6480720" cy="3338636"/>
            <a:chOff x="784728" y="1098476"/>
            <a:chExt cx="7747712" cy="3270049"/>
          </a:xfrm>
        </p:grpSpPr>
        <p:grpSp>
          <p:nvGrpSpPr>
            <p:cNvPr id="28" name="그룹 27"/>
            <p:cNvGrpSpPr/>
            <p:nvPr/>
          </p:nvGrpSpPr>
          <p:grpSpPr>
            <a:xfrm>
              <a:off x="784728" y="1098476"/>
              <a:ext cx="1018910" cy="1008112"/>
              <a:chOff x="467544" y="692696"/>
              <a:chExt cx="1018910" cy="1008112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467544" y="692696"/>
                <a:ext cx="864096" cy="864096"/>
              </a:xfrm>
              <a:prstGeom prst="rect">
                <a:avLst/>
              </a:prstGeom>
              <a:solidFill>
                <a:srgbClr val="89E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22358" y="836712"/>
                <a:ext cx="864096" cy="864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 rot="16200000">
              <a:off x="779329" y="3283006"/>
              <a:ext cx="1018910" cy="1008112"/>
              <a:chOff x="467544" y="692696"/>
              <a:chExt cx="1018910" cy="1008112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467544" y="692696"/>
                <a:ext cx="864096" cy="864096"/>
              </a:xfrm>
              <a:prstGeom prst="rect">
                <a:avLst/>
              </a:prstGeom>
              <a:solidFill>
                <a:srgbClr val="89E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622358" y="836712"/>
                <a:ext cx="864096" cy="864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5400000">
              <a:off x="7518929" y="1204483"/>
              <a:ext cx="1018910" cy="1008112"/>
              <a:chOff x="467544" y="692696"/>
              <a:chExt cx="1018910" cy="1008112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467544" y="692696"/>
                <a:ext cx="864096" cy="864096"/>
              </a:xfrm>
              <a:prstGeom prst="rect">
                <a:avLst/>
              </a:prstGeom>
              <a:solidFill>
                <a:srgbClr val="89E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22358" y="836712"/>
                <a:ext cx="864096" cy="864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 rot="10800000">
              <a:off x="7486096" y="3360413"/>
              <a:ext cx="1018910" cy="1008112"/>
              <a:chOff x="467544" y="692696"/>
              <a:chExt cx="1018910" cy="100811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467544" y="692696"/>
                <a:ext cx="864096" cy="864096"/>
              </a:xfrm>
              <a:prstGeom prst="rect">
                <a:avLst/>
              </a:prstGeom>
              <a:solidFill>
                <a:srgbClr val="89E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622358" y="836712"/>
                <a:ext cx="864096" cy="864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-10272" y="0"/>
            <a:ext cx="9154272" cy="980728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699792" y="6479741"/>
            <a:ext cx="643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32122624 </a:t>
            </a:r>
            <a:r>
              <a:rPr lang="ko-KR" altLang="en-US" b="1" dirty="0" smtClean="0">
                <a:solidFill>
                  <a:schemeClr val="bg1"/>
                </a:solidFill>
              </a:rPr>
              <a:t>송현관 </a:t>
            </a:r>
            <a:r>
              <a:rPr lang="en-US" altLang="ko-KR" b="1" dirty="0" smtClean="0">
                <a:solidFill>
                  <a:schemeClr val="bg1"/>
                </a:solidFill>
              </a:rPr>
              <a:t>/ 32122615 </a:t>
            </a:r>
            <a:r>
              <a:rPr lang="ko-KR" altLang="en-US" b="1" dirty="0" smtClean="0">
                <a:solidFill>
                  <a:schemeClr val="bg1"/>
                </a:solidFill>
              </a:rPr>
              <a:t>김순철 </a:t>
            </a:r>
            <a:r>
              <a:rPr lang="en-US" altLang="ko-KR" b="1" dirty="0" smtClean="0">
                <a:solidFill>
                  <a:schemeClr val="bg1"/>
                </a:solidFill>
              </a:rPr>
              <a:t>/ 32122622 </a:t>
            </a:r>
            <a:r>
              <a:rPr lang="ko-KR" altLang="en-US" b="1" dirty="0" smtClean="0">
                <a:solidFill>
                  <a:schemeClr val="bg1"/>
                </a:solidFill>
              </a:rPr>
              <a:t>박현우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1168" y="548680"/>
            <a:ext cx="50772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MOBILE PROGRAMING 1</a:t>
            </a:r>
          </a:p>
        </p:txBody>
      </p:sp>
    </p:spTree>
    <p:extLst>
      <p:ext uri="{BB962C8B-B14F-4D97-AF65-F5344CB8AC3E}">
        <p14:creationId xmlns:p14="http://schemas.microsoft.com/office/powerpoint/2010/main" val="327514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5410" y="2148871"/>
            <a:ext cx="7344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800" dirty="0" smtClean="0"/>
              <a:t>●</a:t>
            </a:r>
            <a:r>
              <a:rPr lang="en-US" altLang="ko-KR" sz="2800" dirty="0" smtClean="0"/>
              <a:t> </a:t>
            </a:r>
            <a:r>
              <a:rPr lang="en-US" altLang="ko-KR" sz="2800" b="1" dirty="0" smtClean="0"/>
              <a:t>Random Position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랜덤 포지션</a:t>
            </a:r>
            <a:endParaRPr lang="en-US" altLang="ko-KR" b="1" dirty="0" smtClean="0"/>
          </a:p>
          <a:p>
            <a:r>
              <a:rPr lang="en-US" altLang="ko-KR" sz="2000" dirty="0" smtClean="0"/>
              <a:t>       </a:t>
            </a: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몬스터</a:t>
            </a:r>
            <a:r>
              <a:rPr lang="ko-KR" altLang="en-US" sz="2000" dirty="0" smtClean="0"/>
              <a:t> 무작위 등장</a:t>
            </a:r>
            <a:endParaRPr lang="en-US" altLang="ko-KR" sz="2000" dirty="0" smtClean="0"/>
          </a:p>
        </p:txBody>
      </p:sp>
      <p:pic>
        <p:nvPicPr>
          <p:cNvPr id="7170" name="Picture 2" descr="C:\Users\samsung-pc\Desktop\2016-12-05 16;19;51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645" y="2148871"/>
            <a:ext cx="2699771" cy="205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samsung\Desktop\3-2 과제\모바일프로그래밍1\모프파이널코드사진자료\랜덤포지션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293096"/>
            <a:ext cx="8077200" cy="2286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9988" y="988838"/>
            <a:ext cx="762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Software Implementation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19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540" y="1738272"/>
            <a:ext cx="734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 </a:t>
            </a:r>
            <a:r>
              <a:rPr lang="ko-KR" altLang="en-US" sz="3200" dirty="0" smtClean="0"/>
              <a:t>●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/>
              <a:t>Data Base</a:t>
            </a:r>
            <a:r>
              <a:rPr lang="en-US" altLang="ko-KR" sz="2000" b="1" dirty="0" smtClean="0"/>
              <a:t>_</a:t>
            </a:r>
            <a:r>
              <a:rPr lang="ko-KR" altLang="en-US" sz="2000" b="1" dirty="0" smtClean="0"/>
              <a:t>데이터 베이스</a:t>
            </a:r>
            <a:endParaRPr lang="en-US" altLang="ko-KR" sz="3200" b="1" dirty="0" smtClean="0"/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    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게임 단계 및 기록 구성 리스트</a:t>
            </a:r>
            <a:endParaRPr lang="en-US" altLang="ko-KR" sz="2400" dirty="0" smtClean="0"/>
          </a:p>
        </p:txBody>
      </p:sp>
      <p:pic>
        <p:nvPicPr>
          <p:cNvPr id="8194" name="Picture 2" descr="C:\Users\samsung-pc\Desktop\2016-12-05 16;23;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42" y="2882156"/>
            <a:ext cx="2231274" cy="17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amsung\Desktop\3-2 과제\모바일프로그래밍1\모프파이널코드사진자료\db data inser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976" y="2996951"/>
            <a:ext cx="2331113" cy="2016225"/>
          </a:xfrm>
          <a:prstGeom prst="rect">
            <a:avLst/>
          </a:prstGeom>
          <a:noFill/>
        </p:spPr>
      </p:pic>
      <p:pic>
        <p:nvPicPr>
          <p:cNvPr id="10" name="Picture 5" descr="C:\Users\samsung\Desktop\3-2 과제\모바일프로그래밍1\모프파이널코드사진자료\db 불러오기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023" y="5229442"/>
            <a:ext cx="2119313" cy="1319213"/>
          </a:xfrm>
          <a:prstGeom prst="rect">
            <a:avLst/>
          </a:prstGeom>
          <a:noFill/>
        </p:spPr>
      </p:pic>
      <p:pic>
        <p:nvPicPr>
          <p:cNvPr id="11" name="Picture 2" descr="C:\Users\samsung\Desktop\3-2 과제\모바일프로그래밍1\모프파이널코드사진자료\db 생성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51757" y="4768320"/>
            <a:ext cx="1997969" cy="1811167"/>
          </a:xfrm>
          <a:prstGeom prst="rect">
            <a:avLst/>
          </a:prstGeom>
          <a:noFill/>
        </p:spPr>
      </p:pic>
      <p:pic>
        <p:nvPicPr>
          <p:cNvPr id="12" name="Picture 3" descr="C:\Users\samsung\Desktop\3-2 과제\모바일프로그래밍1\모프파이널코드사진자료\db table 생성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0988" y="3162926"/>
            <a:ext cx="1527810" cy="1605394"/>
          </a:xfrm>
          <a:prstGeom prst="rect">
            <a:avLst/>
          </a:prstGeom>
          <a:noFill/>
        </p:spPr>
      </p:pic>
      <p:pic>
        <p:nvPicPr>
          <p:cNvPr id="8195" name="Picture 3" descr="C:\Users\samsung-pc\Desktop\2016-12-05 16;26;52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40" y="4772460"/>
            <a:ext cx="22312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12160" y="472514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Stage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5142" y="287706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Grade List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9988" y="988838"/>
            <a:ext cx="762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Software Implementation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8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962318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/>
              <a:t>Additional implemented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3040" y="1625651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800" dirty="0" smtClean="0"/>
              <a:t>●</a:t>
            </a:r>
            <a:r>
              <a:rPr lang="en-US" altLang="ko-KR" sz="2800" dirty="0" smtClean="0"/>
              <a:t> Click with </a:t>
            </a:r>
            <a:r>
              <a:rPr lang="en-US" altLang="ko-KR" sz="2800" b="1" dirty="0" smtClean="0"/>
              <a:t>Animation Effect</a:t>
            </a:r>
            <a:endParaRPr lang="en-US" altLang="ko-KR" sz="2000" dirty="0" smtClean="0"/>
          </a:p>
        </p:txBody>
      </p:sp>
      <p:pic>
        <p:nvPicPr>
          <p:cNvPr id="9219" name="Picture 3" descr="C:\Users\samsung-pc\Desktop\Team 感터\3-훈남오징어\project 작업들\어플_디자인소스\작업활동\훈남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33201"/>
            <a:ext cx="2267744" cy="251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amsung-pc\Desktop\Team 感터\3-훈남오징어\project 작업들\어플_디자인소스\작업활동\오징어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09762"/>
            <a:ext cx="2736304" cy="281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851920" y="4005064"/>
            <a:ext cx="129614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83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962318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/>
              <a:t>Additional implemented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601443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800" dirty="0" smtClean="0"/>
              <a:t>● </a:t>
            </a:r>
            <a:r>
              <a:rPr lang="en-US" altLang="ko-KR" sz="2800" b="1" dirty="0" smtClean="0"/>
              <a:t>LEVEL (STAGE) Setting</a:t>
            </a:r>
          </a:p>
        </p:txBody>
      </p:sp>
      <p:pic>
        <p:nvPicPr>
          <p:cNvPr id="15" name="Picture 2" descr="C:\Users\samsung\Desktop\3-2 과제\모바일프로그래밍1\모프파이널코드사진자료\게임난이도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4246837"/>
            <a:ext cx="6840760" cy="2611164"/>
          </a:xfrm>
          <a:prstGeom prst="rect">
            <a:avLst/>
          </a:prstGeom>
          <a:noFill/>
        </p:spPr>
      </p:pic>
      <p:pic>
        <p:nvPicPr>
          <p:cNvPr id="2050" name="Picture 2" descr="C:\Users\samsung-pc\Desktop\Team 感터\3-훈남오징어\project 작업들\어플_디자인소스\작업활동\play_girl_type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45" y="2060848"/>
            <a:ext cx="122555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amsung-pc\Desktop\Team 感터\3-훈남오징어\project 작업들\어플_디자인소스\작업활동\play_girl_type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45" y="2166417"/>
            <a:ext cx="122555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amsung-pc\Desktop\Team 感터\3-훈남오징어\project 작업들\어플_디자인소스\작업활동\play_girl_type_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745" y="2166417"/>
            <a:ext cx="122555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amsung-pc\Desktop\Team 感터\3-훈남오징어\project 작업들\어플_디자인소스\작업활동\제목 없음-1 (2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1456159" cy="12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2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962318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/>
              <a:t>Additional implemented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4206" y="1948631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800" dirty="0" smtClean="0"/>
              <a:t>● </a:t>
            </a:r>
            <a:r>
              <a:rPr lang="en-US" altLang="ko-KR" sz="2800" b="1" dirty="0" smtClean="0"/>
              <a:t>AVATAR</a:t>
            </a:r>
            <a:endParaRPr lang="en-US" altLang="ko-KR" sz="2000" dirty="0" smtClean="0"/>
          </a:p>
        </p:txBody>
      </p:sp>
      <p:pic>
        <p:nvPicPr>
          <p:cNvPr id="1026" name="Picture 2" descr="C:\Users\samsung-pc\Desktop\Team 感터\3-훈남오징어\project 작업들\어플_디자인소스\avata_ver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385" y="3820839"/>
            <a:ext cx="907100" cy="230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amsung-pc\Desktop\Team 感터\3-훈남오징어\project 작업들\어플_디자인소스\avata_ve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19" y="2615586"/>
            <a:ext cx="1320251" cy="361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amsung-pc\Desktop\Team 感터\3-훈남오징어\project 작업들\어플_디자인소스\작업활동\아바타버튼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372" y="2530007"/>
            <a:ext cx="972431" cy="11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40672" y="1948631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800" dirty="0" smtClean="0"/>
              <a:t>● </a:t>
            </a:r>
            <a:r>
              <a:rPr lang="en-US" altLang="ko-KR" sz="2800" b="1" dirty="0" err="1" smtClean="0"/>
              <a:t>COIN_button</a:t>
            </a:r>
            <a:endParaRPr lang="en-US" altLang="ko-KR" sz="2000" dirty="0" smtClean="0"/>
          </a:p>
        </p:txBody>
      </p:sp>
      <p:pic>
        <p:nvPicPr>
          <p:cNvPr id="16" name="Picture 5" descr="C:\Users\samsung-pc\Desktop\Team 感터\3-훈남오징어\project 작업들\어플_디자인소스\추가이미지\button_coi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56069"/>
            <a:ext cx="1371538" cy="134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samsung-pc\Desktop\Team 感터\3-훈남오징어\project 작업들\어플_디자인소스\추가이미지\button_coup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040" y="4663985"/>
            <a:ext cx="1559761" cy="146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72756" y="4023024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800" dirty="0" smtClean="0"/>
              <a:t>● </a:t>
            </a:r>
            <a:r>
              <a:rPr lang="en-US" altLang="ko-KR" sz="2800" b="1" dirty="0" err="1" smtClean="0"/>
              <a:t>COUPON_button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8073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962318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/>
              <a:t>Additional implemented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01443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800" dirty="0" smtClean="0"/>
              <a:t>● </a:t>
            </a:r>
            <a:r>
              <a:rPr lang="en-US" altLang="ko-KR" sz="2800" b="1" dirty="0" smtClean="0"/>
              <a:t>Sound Effect</a:t>
            </a:r>
            <a:endParaRPr lang="en-US" altLang="ko-KR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83568" y="2204864"/>
            <a:ext cx="75972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1_BGM : </a:t>
            </a:r>
            <a:r>
              <a:rPr lang="ko-KR" altLang="en-US" sz="1400" b="1" dirty="0" err="1" smtClean="0"/>
              <a:t>니콜라이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림스키코르사코프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 -</a:t>
            </a:r>
            <a:r>
              <a:rPr lang="ko-KR" altLang="en-US" sz="1400" b="1" dirty="0"/>
              <a:t>왕벌의 </a:t>
            </a:r>
            <a:r>
              <a:rPr lang="ko-KR" altLang="en-US" sz="1400" b="1" dirty="0" smtClean="0"/>
              <a:t>비행 </a:t>
            </a:r>
            <a:r>
              <a:rPr lang="en-US" altLang="ko-KR" sz="1400" b="1" dirty="0" smtClean="0"/>
              <a:t>(</a:t>
            </a:r>
            <a:r>
              <a:rPr lang="en-US" altLang="ko-KR" sz="1400" b="1" dirty="0"/>
              <a:t>Flight of the Bumblebee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  <a:p>
            <a:endParaRPr lang="en-US" altLang="ko-KR" sz="1400" b="1" dirty="0" smtClean="0"/>
          </a:p>
          <a:p>
            <a:r>
              <a:rPr lang="en-US" altLang="ko-KR" sz="1400" b="1" dirty="0" smtClean="0"/>
              <a:t>2_Click with “</a:t>
            </a:r>
            <a:r>
              <a:rPr lang="ko-KR" altLang="en-US" sz="1400" b="1" dirty="0" err="1" smtClean="0"/>
              <a:t>오징</a:t>
            </a:r>
            <a:r>
              <a:rPr lang="en-US" altLang="ko-KR" sz="1400" b="1" dirty="0" smtClean="0"/>
              <a:t>~!!”</a:t>
            </a:r>
          </a:p>
          <a:p>
            <a:endParaRPr lang="en-US" altLang="ko-KR" sz="1400" b="1" dirty="0"/>
          </a:p>
          <a:p>
            <a:r>
              <a:rPr lang="en-US" altLang="ko-KR" sz="1400" b="1" dirty="0" smtClean="0"/>
              <a:t>3_If Success the Mission “</a:t>
            </a:r>
            <a:r>
              <a:rPr lang="ko-KR" altLang="en-US" sz="1400" b="1" dirty="0" smtClean="0"/>
              <a:t>미션</a:t>
            </a:r>
            <a:r>
              <a:rPr lang="en-US" altLang="ko-KR" sz="1400" b="1" dirty="0" smtClean="0"/>
              <a:t>…</a:t>
            </a:r>
            <a:r>
              <a:rPr lang="ko-KR" altLang="en-US" sz="1400" b="1" dirty="0" smtClean="0"/>
              <a:t>성공</a:t>
            </a:r>
            <a:r>
              <a:rPr lang="en-US" altLang="ko-KR" sz="1400" b="1" dirty="0" smtClean="0"/>
              <a:t>!”</a:t>
            </a:r>
          </a:p>
          <a:p>
            <a:endParaRPr lang="en-US" altLang="ko-KR" sz="1400" b="1" dirty="0"/>
          </a:p>
          <a:p>
            <a:r>
              <a:rPr lang="en-US" altLang="ko-KR" sz="1400" b="1" dirty="0" smtClean="0"/>
              <a:t>4_If Fail the Mission “</a:t>
            </a:r>
            <a:r>
              <a:rPr lang="ko-KR" altLang="en-US" sz="1400" b="1" dirty="0" smtClean="0"/>
              <a:t>미션</a:t>
            </a:r>
            <a:r>
              <a:rPr lang="en-US" altLang="ko-KR" sz="1400" b="1" dirty="0" smtClean="0"/>
              <a:t>…</a:t>
            </a:r>
            <a:r>
              <a:rPr lang="ko-KR" altLang="en-US" sz="1400" b="1" dirty="0" smtClean="0"/>
              <a:t>실패</a:t>
            </a:r>
            <a:r>
              <a:rPr lang="en-US" altLang="ko-KR" sz="1400" b="1" dirty="0" smtClean="0"/>
              <a:t>…”</a:t>
            </a:r>
            <a:endParaRPr lang="ko-KR" altLang="en-US" sz="1400" b="1" dirty="0"/>
          </a:p>
        </p:txBody>
      </p:sp>
      <p:pic>
        <p:nvPicPr>
          <p:cNvPr id="10" name="Picture 2" descr="C:\Users\samsung\Desktop\3-2 과제\모바일프로그래밍1\모프파이널코드사진자료\배경음악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7595" y="4005064"/>
            <a:ext cx="6972300" cy="1143000"/>
          </a:xfrm>
          <a:prstGeom prst="rect">
            <a:avLst/>
          </a:prstGeom>
          <a:noFill/>
        </p:spPr>
      </p:pic>
      <p:pic>
        <p:nvPicPr>
          <p:cNvPr id="11" name="Picture 3" descr="C:\Users\samsung\Desktop\3-2 과제\모바일프로그래밍1\모프파이널코드사진자료\클릭오징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7595" y="5301208"/>
            <a:ext cx="7378700" cy="11938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31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pic>
        <p:nvPicPr>
          <p:cNvPr id="5122" name="Picture 2" descr="C:\Users\samsung-pc\Desktop\Team 感터\3-훈남오징어\project 작업들\어플_디자인소스\logo_handsomesqu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6" y="1031483"/>
            <a:ext cx="1949500" cy="19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31033" y="3228150"/>
            <a:ext cx="1983994" cy="3275919"/>
            <a:chOff x="2227966" y="1039962"/>
            <a:chExt cx="3087778" cy="5448934"/>
          </a:xfrm>
        </p:grpSpPr>
        <p:pic>
          <p:nvPicPr>
            <p:cNvPr id="5123" name="Picture 3" descr="C:\Users\samsung-pc\Desktop\Team 感터\3-훈남오징어\project 작업들\어플_디자인소스\background_mai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1039962"/>
              <a:ext cx="3048000" cy="541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7" name="Picture 7" descr="C:\Users\samsung-pc\Desktop\Team 感터\3-훈남오징어\project 작업들\어플_디자인소스\추가이미지\button_shadow_b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5622121"/>
              <a:ext cx="3048000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Users\samsung-pc\Desktop\Team 感터\3-훈남오징어\project 작업들\어플_디자인소스\작업활동\butt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966" y="5592912"/>
              <a:ext cx="3048000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C:\Users\samsung-pc\Desktop\Team 感터\3-훈남오징어\project 작업들\어플_디자인소스\game_start_before_click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516" y="4468404"/>
              <a:ext cx="2882900" cy="8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9" name="Picture 9" descr="C:\Users\samsung-pc\Desktop\Team 感터\3-훈남오징어\project 작업들\어플_디자인소스\작업활동\background_settin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84344"/>
            <a:ext cx="3048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C:\Users\samsung-pc\Desktop\Team 感터\3-훈남오징어\project 작업들\어플_디자인소스\작업활동\background_settin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31483"/>
            <a:ext cx="3048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samsung-pc\Desktop\Team 感터\3-훈남오징어\project 작업들\어플_디자인소스\background_shadow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66783"/>
            <a:ext cx="3048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samsung-pc\Desktop\Team 感터\3-훈남오징어\project 작업들\어플_디자인소스\background_shadow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31482"/>
            <a:ext cx="3048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samsung-pc\Desktop\Team 感터\3-훈남오징어\project 작업들\어플_디자인소스\작업활동\2a43912af061fdde4b54fd7c87bb8a99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745" y="1121083"/>
            <a:ext cx="712787" cy="8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samsung-pc\Desktop\Team 感터\3-훈남오징어\project 작업들\어플_디자인소스\작업활동\num_19_pagebutton_managemen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63" y="1126562"/>
            <a:ext cx="765799" cy="7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samsung-pc\Desktop\Team 感터\3-훈남오징어\project 작업들\어플_디자인소스\triangale_right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3" y="3475037"/>
            <a:ext cx="10096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samsung-pc\Desktop\Team 感터\3-훈남오징어\project 작업들\어플_디자인소스\triangle_left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644" y="3517900"/>
            <a:ext cx="8953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samsung-pc\Desktop\Team 感터\3-훈남오징어\project 작업들\어플_디자인소스\avata_ver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589" y="2655887"/>
            <a:ext cx="10763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samsung-pc\Desktop\Team 感터\3-훈남오징어\project 작업들\어플_디자인소스\button_goback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69" y="1920141"/>
            <a:ext cx="469900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samsung-pc\Desktop\Team 感터\3-훈남오징어\project 작업들\어플_디자인소스\image_who_is_your_girlfriend_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165" y="3362595"/>
            <a:ext cx="1145877" cy="202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samsung-pc\Desktop\Team 感터\3-훈남오징어\project 작업들\어플_디자인소스\추가이미지\button_male_X_female_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703" y="1892361"/>
            <a:ext cx="15525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C:\Users\samsung-pc\Desktop\Team 感터\3-훈남오징어\project 작업들\어플_디자인소스\button_goback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74" y="1920141"/>
            <a:ext cx="469900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samsung-pc\Desktop\Team 感터\3-훈남오징어\project 작업들\어플_디자인소스\image_who_is_your_girl_friend_tiping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424" y="2383691"/>
            <a:ext cx="2570088" cy="99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samsung-pc\Desktop\Team 感터\3-훈남오징어\project 작업들\어플_디자인소스\image_who_is_your_girlfriend_2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318" y="3769712"/>
            <a:ext cx="750344" cy="121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samsung-pc\Desktop\Team 感터\3-훈남오징어\project 작업들\어플_디자인소스\image_who_is_your_girlfriend_3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793571"/>
            <a:ext cx="662212" cy="106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오른쪽 화살표 33"/>
          <p:cNvSpPr/>
          <p:nvPr/>
        </p:nvSpPr>
        <p:spPr>
          <a:xfrm>
            <a:off x="1908768" y="4875996"/>
            <a:ext cx="835751" cy="510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9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951405" y="1149844"/>
            <a:ext cx="5653043" cy="5211450"/>
            <a:chOff x="1427020" y="1080360"/>
            <a:chExt cx="5653043" cy="5211450"/>
          </a:xfrm>
        </p:grpSpPr>
        <p:grpSp>
          <p:nvGrpSpPr>
            <p:cNvPr id="2" name="그룹 1"/>
            <p:cNvGrpSpPr/>
            <p:nvPr/>
          </p:nvGrpSpPr>
          <p:grpSpPr>
            <a:xfrm>
              <a:off x="1427020" y="1080360"/>
              <a:ext cx="3167530" cy="5211450"/>
              <a:chOff x="2227966" y="1039962"/>
              <a:chExt cx="3087778" cy="5448934"/>
            </a:xfrm>
          </p:grpSpPr>
          <p:pic>
            <p:nvPicPr>
              <p:cNvPr id="5123" name="Picture 3" descr="C:\Users\samsung-pc\Desktop\Team 感터\3-훈남오징어\project 작업들\어플_디자인소스\background_main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7744" y="1039962"/>
                <a:ext cx="3048000" cy="5419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7" name="Picture 7" descr="C:\Users\samsung-pc\Desktop\Team 感터\3-훈남오징어\project 작업들\어플_디자인소스\추가이미지\button_shadow_bar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7744" y="5622121"/>
                <a:ext cx="3048000" cy="86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4" name="Picture 4" descr="C:\Users\samsung-pc\Desktop\Team 感터\3-훈남오징어\project 작업들\어플_디자인소스\작업활동\button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7966" y="5592912"/>
                <a:ext cx="3048000" cy="86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C:\Users\samsung-pc\Desktop\Team 感터\3-훈남오징어\project 작업들\어플_디자인소스\game_start_before_click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0516" y="4468404"/>
                <a:ext cx="2882900" cy="88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46" name="Picture 2" descr="C:\Users\samsung-pc\Desktop\Team 感터\3-훈남오징어\project 작업들\어플_디자인소스\추가이미지\button_coi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169" y="1871321"/>
              <a:ext cx="982602" cy="965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C:\Users\samsung-pc\Desktop\Team 感터\3-훈남오징어\project 작업들\어플_디자인소스\button_level_setting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097" y="2920378"/>
              <a:ext cx="1814746" cy="796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351871" y="3134200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00000 COIN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 flipV="1">
              <a:off x="3707904" y="3404599"/>
              <a:ext cx="1292810" cy="205821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연결선 36"/>
          <p:cNvCxnSpPr/>
          <p:nvPr/>
        </p:nvCxnSpPr>
        <p:spPr>
          <a:xfrm flipH="1" flipV="1">
            <a:off x="1043608" y="2924946"/>
            <a:ext cx="2287715" cy="2590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287238" y="1680451"/>
            <a:ext cx="1900228" cy="2421302"/>
            <a:chOff x="5076564" y="3968897"/>
            <a:chExt cx="2393718" cy="3027871"/>
          </a:xfrm>
        </p:grpSpPr>
        <p:pic>
          <p:nvPicPr>
            <p:cNvPr id="6147" name="Picture 3" descr="C:\Users\samsung-pc\Desktop\Team 感터\3-훈남오징어\project 작업들\어플_디자인소스\추가이미지\button_coup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564" y="3968897"/>
              <a:ext cx="1497051" cy="140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C:\Users\samsung-pc\Desktop\Team 感터\3-훈남오징어\project 작업들\어플_디자인소스\button_level_setting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9304" y="5385094"/>
              <a:ext cx="2250978" cy="161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5480696" y="5525155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COUPON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54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pic>
        <p:nvPicPr>
          <p:cNvPr id="5122" name="Picture 2" descr="C:\Users\samsung-pc\Desktop\Team 感터\3-훈남오징어\project 작업들\어플_디자인소스\logo_handsomesqu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6" y="1031483"/>
            <a:ext cx="1949500" cy="19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31033" y="3228150"/>
            <a:ext cx="1983994" cy="3275919"/>
            <a:chOff x="2227966" y="1039962"/>
            <a:chExt cx="3087778" cy="5448934"/>
          </a:xfrm>
        </p:grpSpPr>
        <p:pic>
          <p:nvPicPr>
            <p:cNvPr id="5123" name="Picture 3" descr="C:\Users\samsung-pc\Desktop\Team 感터\3-훈남오징어\project 작업들\어플_디자인소스\background_mai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1039962"/>
              <a:ext cx="3048000" cy="541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7" name="Picture 7" descr="C:\Users\samsung-pc\Desktop\Team 感터\3-훈남오징어\project 작업들\어플_디자인소스\추가이미지\button_shadow_b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5622121"/>
              <a:ext cx="3048000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Users\samsung-pc\Desktop\Team 感터\3-훈남오징어\project 작업들\어플_디자인소스\작업활동\butt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966" y="5592912"/>
              <a:ext cx="3048000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C:\Users\samsung-pc\Desktop\Team 感터\3-훈남오징어\project 작업들\어플_디자인소스\game_start_before_click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516" y="4468404"/>
              <a:ext cx="2882900" cy="8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2483768" y="1086129"/>
            <a:ext cx="3048000" cy="5419725"/>
            <a:chOff x="2483768" y="1086129"/>
            <a:chExt cx="3048000" cy="5419725"/>
          </a:xfrm>
        </p:grpSpPr>
        <p:pic>
          <p:nvPicPr>
            <p:cNvPr id="7170" name="Picture 2" descr="C:\Users\samsung-pc\Desktop\Team 感터\3-훈남오징어\project 작업들\어플_디자인소스\background_cafe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086129"/>
              <a:ext cx="3048000" cy="541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1" name="Picture 3" descr="C:\Users\samsung-pc\Desktop\Team 感터\3-훈남오징어\project 작업들\어플_디자인소스\image_who_is_your_girlfriend_1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7843" y="3501008"/>
              <a:ext cx="936104" cy="16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C:\Users\samsung-pc\Desktop\Team 感터\3-훈남오징어\project 작업들\어플_디자인소스\추가이미지\playing_page_bar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5762608"/>
              <a:ext cx="2990850" cy="72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3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5" y="5915377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628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145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505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865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667549" y="993446"/>
            <a:ext cx="1767661" cy="2828951"/>
            <a:chOff x="2483768" y="1086129"/>
            <a:chExt cx="3048000" cy="5419725"/>
          </a:xfrm>
        </p:grpSpPr>
        <p:pic>
          <p:nvPicPr>
            <p:cNvPr id="28" name="Picture 2" descr="C:\Users\samsung-pc\Desktop\Team 感터\3-훈남오징어\project 작업들\어플_디자인소스\background_cafe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086129"/>
              <a:ext cx="3048000" cy="541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Users\samsung-pc\Desktop\Team 感터\3-훈남오징어\project 작업들\어플_디자인소스\image_who_is_your_girlfriend_1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7843" y="3501008"/>
              <a:ext cx="936104" cy="16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C:\Users\samsung-pc\Desktop\Team 感터\3-훈남오징어\project 작업들\어플_디자인소스\추가이미지\playing_page_bar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5762608"/>
              <a:ext cx="2990850" cy="72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5" y="5915377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628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145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505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865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5650440" y="3904576"/>
            <a:ext cx="1730112" cy="2942919"/>
            <a:chOff x="2483768" y="1086129"/>
            <a:chExt cx="3048000" cy="5419725"/>
          </a:xfrm>
        </p:grpSpPr>
        <p:pic>
          <p:nvPicPr>
            <p:cNvPr id="39" name="Picture 2" descr="C:\Users\samsung-pc\Desktop\Team 感터\3-훈남오징어\project 작업들\어플_디자인소스\background_cafe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086129"/>
              <a:ext cx="3048000" cy="541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" descr="C:\Users\samsung-pc\Desktop\Team 感터\3-훈남오징어\project 작업들\어플_디자인소스\image_who_is_your_girlfriend_1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7843" y="3501008"/>
              <a:ext cx="936104" cy="165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samsung-pc\Desktop\Team 感터\3-훈남오징어\project 작업들\어플_디자인소스\추가이미지\playing_page_bar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5762608"/>
              <a:ext cx="2990850" cy="72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5" y="5915377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628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145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505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5" descr="C:\Users\samsung-pc\Desktop\Team 感터\3-훈남오징어\project 작업들\어플_디자인소스\추가이미지\playing_life_ne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865" y="5914498"/>
              <a:ext cx="265360" cy="279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5" name="Picture 7" descr="C:\Users\samsung-pc\Desktop\Team 感터\3-훈남오징어\project 작업들\어플_디자인소스\background_shadow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440" y="982669"/>
            <a:ext cx="1784770" cy="28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C:\Users\samsung-pc\Desktop\Team 感터\3-훈남오징어\project 작업들\어플_디자인소스\background_shadow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59" y="3904576"/>
            <a:ext cx="1685953" cy="293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samsung-pc\Desktop\Team 感터\3-훈남오징어\project 작업들\어플_디자인소스\playing_player_los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443" y="1563311"/>
            <a:ext cx="1439863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samsung-pc\Desktop\Team 感터\3-훈남오징어\project 작업들\어플_디자인소스\playing_player_wi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016" y="4242385"/>
            <a:ext cx="1189037" cy="20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samsung-pc\Desktop\Team 感터\3-훈남오징어\project 작업들\어플_디자인소스\추가이미지\try_again_button_before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3123497"/>
            <a:ext cx="1607194" cy="49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samsung-pc\Desktop\Team 感터\3-훈남오징어\project 작업들\어플_디자인소스\추가이미지\try_again_button_before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6088493"/>
            <a:ext cx="1607194" cy="49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samsung-pc\Desktop\Team 感터\3-훈남오징어\project 작업들\어플_디자인소스\blackbox_poin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66" y="5039404"/>
            <a:ext cx="1414220" cy="99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1" descr="C:\Users\samsung-pc\Desktop\Team 感터\3-훈남오징어\project 작업들\어플_디자인소스\blackbox_poin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895" y="1989017"/>
            <a:ext cx="1414220" cy="99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 rot="20202317">
            <a:off x="4800181" y="1852797"/>
            <a:ext cx="1117821" cy="510426"/>
          </a:xfrm>
          <a:prstGeom prst="rightArrow">
            <a:avLst/>
          </a:prstGeom>
          <a:solidFill>
            <a:srgbClr val="89E7CA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 rot="20202317">
            <a:off x="4823425" y="4897822"/>
            <a:ext cx="1117821" cy="510426"/>
          </a:xfrm>
          <a:prstGeom prst="rightArrow">
            <a:avLst/>
          </a:prstGeom>
          <a:solidFill>
            <a:srgbClr val="89E7CA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>
            <a:off x="2042196" y="4135769"/>
            <a:ext cx="835751" cy="510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8308250" y="3089663"/>
            <a:ext cx="549866" cy="510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>
            <a:off x="8308250" y="6031370"/>
            <a:ext cx="549866" cy="510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9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528392" y="836712"/>
            <a:ext cx="5615608" cy="6021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396552" y="962318"/>
            <a:ext cx="392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 smtClean="0"/>
              <a:t>Verfication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pic>
        <p:nvPicPr>
          <p:cNvPr id="3" name="[mix]Untitle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6920" y="908720"/>
            <a:ext cx="3699496" cy="5701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9815" y="1627067"/>
            <a:ext cx="27494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 smtClean="0"/>
          </a:p>
          <a:p>
            <a:pPr marL="342900" indent="-342900">
              <a:buAutoNum type="arabicParenBoth"/>
            </a:pPr>
            <a:r>
              <a:rPr lang="en-US" altLang="ko-KR" sz="2000" b="1" dirty="0" smtClean="0"/>
              <a:t>Stage setting</a:t>
            </a:r>
          </a:p>
          <a:p>
            <a:pPr marL="342900" indent="-342900">
              <a:buAutoNum type="arabicParenBoth"/>
            </a:pPr>
            <a:endParaRPr lang="en-US" altLang="ko-KR" sz="2000" b="1" dirty="0" smtClean="0"/>
          </a:p>
          <a:p>
            <a:pPr marL="342900" indent="-342900">
              <a:buAutoNum type="arabicParenBoth"/>
            </a:pPr>
            <a:r>
              <a:rPr lang="en-US" altLang="ko-KR" sz="2000" b="1" dirty="0" smtClean="0"/>
              <a:t>Avatar page</a:t>
            </a:r>
          </a:p>
          <a:p>
            <a:pPr marL="342900" indent="-342900">
              <a:buAutoNum type="arabicParenBoth"/>
            </a:pPr>
            <a:endParaRPr lang="en-US" altLang="ko-KR" sz="2000" b="1" dirty="0" smtClean="0"/>
          </a:p>
          <a:p>
            <a:pPr marL="342900" indent="-342900">
              <a:buAutoNum type="arabicParenBoth"/>
            </a:pPr>
            <a:r>
              <a:rPr lang="en-US" altLang="ko-KR" sz="2000" b="1" dirty="0" smtClean="0"/>
              <a:t>Coin check</a:t>
            </a:r>
          </a:p>
          <a:p>
            <a:pPr marL="342900" indent="-342900">
              <a:buAutoNum type="arabicParenBoth"/>
            </a:pPr>
            <a:endParaRPr lang="en-US" altLang="ko-KR" sz="2000" b="1" dirty="0" smtClean="0"/>
          </a:p>
          <a:p>
            <a:pPr marL="342900" indent="-342900">
              <a:buAutoNum type="arabicParenBoth"/>
            </a:pPr>
            <a:r>
              <a:rPr lang="en-US" altLang="ko-KR" sz="2000" b="1" dirty="0" smtClean="0"/>
              <a:t>Coupon check</a:t>
            </a:r>
          </a:p>
          <a:p>
            <a:pPr marL="342900" indent="-342900">
              <a:buAutoNum type="arabicParenBoth"/>
            </a:pPr>
            <a:endParaRPr lang="en-US" altLang="ko-KR" sz="2000" b="1" dirty="0" smtClean="0"/>
          </a:p>
          <a:p>
            <a:pPr marL="342900" indent="-342900">
              <a:buAutoNum type="arabicParenBoth"/>
            </a:pPr>
            <a:r>
              <a:rPr lang="en-US" altLang="ko-KR" sz="2000" b="1" dirty="0" smtClean="0"/>
              <a:t>Game play</a:t>
            </a:r>
          </a:p>
          <a:p>
            <a:pPr marL="342900" indent="-342900">
              <a:buAutoNum type="arabicParenBoth"/>
            </a:pPr>
            <a:endParaRPr lang="en-US" altLang="ko-KR" sz="2000" b="1" dirty="0" smtClean="0"/>
          </a:p>
          <a:p>
            <a:pPr marL="342900" indent="-342900">
              <a:buAutoNum type="arabicParenBoth"/>
            </a:pPr>
            <a:r>
              <a:rPr lang="en-US" altLang="ko-KR" sz="2000" b="1" dirty="0" smtClean="0"/>
              <a:t>Mission Fail</a:t>
            </a:r>
          </a:p>
          <a:p>
            <a:pPr marL="342900" indent="-342900">
              <a:buAutoNum type="arabicParenBoth"/>
            </a:pPr>
            <a:endParaRPr lang="en-US" altLang="ko-KR" sz="2000" b="1" dirty="0" smtClean="0"/>
          </a:p>
          <a:p>
            <a:pPr marL="342900" indent="-342900">
              <a:buAutoNum type="arabicParenBoth"/>
            </a:pPr>
            <a:r>
              <a:rPr lang="en-US" altLang="ko-KR" sz="2000" b="1" dirty="0" smtClean="0"/>
              <a:t>Mission Success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3677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2" y="0"/>
            <a:ext cx="9252521" cy="6858000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4252" y="1211802"/>
            <a:ext cx="261642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  <a:endParaRPr lang="en-US" altLang="ko-KR" sz="72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100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51920" y="1196752"/>
            <a:ext cx="45719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67944" y="2767568"/>
            <a:ext cx="49948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 process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Handsome Squid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?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Detail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Question &amp; Answering</a:t>
            </a:r>
            <a:endParaRPr lang="ko-KR" alt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21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9817"/>
            <a:ext cx="8820472" cy="6858000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95" y="116632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39752" y="1747847"/>
            <a:ext cx="5544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ko-KR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Answering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504" y="116632"/>
            <a:ext cx="64807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4</a:t>
            </a:r>
            <a:endParaRPr lang="ko-KR" altLang="en-US" sz="166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5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9817"/>
            <a:ext cx="8820472" cy="6858000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7504" y="116632"/>
            <a:ext cx="72728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Thank</a:t>
            </a:r>
            <a:endParaRPr lang="en-US" altLang="ko-KR" sz="9600" b="1" dirty="0" smtClean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  <a:p>
            <a:r>
              <a:rPr lang="en-US" altLang="ko-KR" sz="96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You</a:t>
            </a:r>
          </a:p>
          <a:p>
            <a:r>
              <a:rPr lang="en-US" altLang="ko-KR" sz="96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For Listening</a:t>
            </a:r>
            <a:endParaRPr lang="ko-KR" altLang="en-US" sz="96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msung-pc\Desktop\f80fe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3" y="3986262"/>
            <a:ext cx="3096344" cy="280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51920" y="1196752"/>
            <a:ext cx="45719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1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83568" y="1340768"/>
            <a:ext cx="432048" cy="498846"/>
            <a:chOff x="683568" y="1196752"/>
            <a:chExt cx="432048" cy="498846"/>
          </a:xfrm>
        </p:grpSpPr>
        <p:sp>
          <p:nvSpPr>
            <p:cNvPr id="10" name="직사각형 9"/>
            <p:cNvSpPr/>
            <p:nvPr/>
          </p:nvSpPr>
          <p:spPr>
            <a:xfrm>
              <a:off x="755576" y="1273970"/>
              <a:ext cx="360040" cy="4216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83568" y="1196752"/>
              <a:ext cx="360040" cy="421628"/>
            </a:xfrm>
            <a:prstGeom prst="rect">
              <a:avLst/>
            </a:prstGeom>
            <a:solidFill>
              <a:srgbClr val="89E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68760" y="2138066"/>
            <a:ext cx="432048" cy="498846"/>
            <a:chOff x="683568" y="1196752"/>
            <a:chExt cx="432048" cy="498846"/>
          </a:xfrm>
        </p:grpSpPr>
        <p:sp>
          <p:nvSpPr>
            <p:cNvPr id="24" name="직사각형 23"/>
            <p:cNvSpPr/>
            <p:nvPr/>
          </p:nvSpPr>
          <p:spPr>
            <a:xfrm>
              <a:off x="755576" y="1273970"/>
              <a:ext cx="360040" cy="4216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83568" y="1196752"/>
              <a:ext cx="360040" cy="421628"/>
            </a:xfrm>
            <a:prstGeom prst="rect">
              <a:avLst/>
            </a:prstGeom>
            <a:solidFill>
              <a:srgbClr val="89E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83568" y="2996952"/>
            <a:ext cx="432048" cy="498846"/>
            <a:chOff x="683568" y="1196752"/>
            <a:chExt cx="432048" cy="498846"/>
          </a:xfrm>
        </p:grpSpPr>
        <p:sp>
          <p:nvSpPr>
            <p:cNvPr id="39" name="직사각형 38"/>
            <p:cNvSpPr/>
            <p:nvPr/>
          </p:nvSpPr>
          <p:spPr>
            <a:xfrm>
              <a:off x="755576" y="1273970"/>
              <a:ext cx="360040" cy="4216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83568" y="1196752"/>
              <a:ext cx="360040" cy="421628"/>
            </a:xfrm>
            <a:prstGeom prst="rect">
              <a:avLst/>
            </a:prstGeom>
            <a:solidFill>
              <a:srgbClr val="89E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33764" y="4783404"/>
            <a:ext cx="301176" cy="347740"/>
            <a:chOff x="683568" y="1196752"/>
            <a:chExt cx="432048" cy="498846"/>
          </a:xfrm>
        </p:grpSpPr>
        <p:sp>
          <p:nvSpPr>
            <p:cNvPr id="42" name="직사각형 41"/>
            <p:cNvSpPr/>
            <p:nvPr/>
          </p:nvSpPr>
          <p:spPr>
            <a:xfrm>
              <a:off x="755576" y="1273970"/>
              <a:ext cx="360040" cy="4216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3568" y="1196752"/>
              <a:ext cx="360040" cy="421628"/>
            </a:xfrm>
            <a:prstGeom prst="rect">
              <a:avLst/>
            </a:prstGeom>
            <a:solidFill>
              <a:srgbClr val="89E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164764" y="1265653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 smtClean="0"/>
              <a:t>총 기획 시간</a:t>
            </a:r>
            <a:r>
              <a:rPr lang="ko-KR" altLang="en-US" sz="2800" b="1" dirty="0" smtClean="0"/>
              <a:t>    </a:t>
            </a:r>
            <a:endParaRPr lang="ko-KR" altLang="en-US" sz="28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164764" y="2094380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 smtClean="0"/>
              <a:t>총 디자인 시간</a:t>
            </a:r>
            <a:r>
              <a:rPr lang="ko-KR" altLang="en-US" sz="2800" b="1" dirty="0" smtClean="0"/>
              <a:t> </a:t>
            </a:r>
            <a:endParaRPr lang="ko-KR" altLang="en-US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1164764" y="2982104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 smtClean="0"/>
              <a:t>총 개발 시간 </a:t>
            </a:r>
            <a:endParaRPr lang="ko-KR" altLang="en-US" sz="2800" b="1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1136812" y="414908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장 소 </a:t>
            </a:r>
            <a:endParaRPr lang="ko-KR" altLang="en-US" sz="2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176002" y="4745676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제작툴</a:t>
            </a:r>
            <a:r>
              <a:rPr lang="ko-KR" altLang="en-US" sz="2400" b="1" dirty="0" smtClean="0"/>
              <a:t> </a:t>
            </a:r>
            <a:endParaRPr lang="ko-KR" alt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164764" y="5351357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플랫폼</a:t>
            </a:r>
            <a:endParaRPr lang="ko-KR" altLang="en-US" sz="24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4058229" y="297778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: 2 weeks</a:t>
            </a:r>
            <a:endParaRPr lang="ko-KR" altLang="en-US" sz="28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2483768" y="4181018"/>
            <a:ext cx="487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: </a:t>
            </a:r>
            <a:r>
              <a:rPr lang="ko-KR" altLang="en-US" sz="2000" dirty="0" smtClean="0"/>
              <a:t>서관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(West Hall)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000" dirty="0" smtClean="0"/>
              <a:t>B211</a:t>
            </a:r>
            <a:endParaRPr lang="ko-KR" alt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2483768" y="4725144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Xcode</a:t>
            </a:r>
            <a:endParaRPr lang="ko-KR" altLang="en-US" sz="2000" dirty="0"/>
          </a:p>
        </p:txBody>
      </p:sp>
      <p:sp>
        <p:nvSpPr>
          <p:cNvPr id="64" name="TextBox 63"/>
          <p:cNvSpPr txBox="1"/>
          <p:nvPr/>
        </p:nvSpPr>
        <p:spPr>
          <a:xfrm>
            <a:off x="2454884" y="5279349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:  </a:t>
            </a:r>
            <a:r>
              <a:rPr lang="en-US" altLang="ko-KR" sz="2400" dirty="0" err="1" smtClean="0"/>
              <a:t>ios</a:t>
            </a:r>
            <a:endParaRPr lang="ko-KR" alt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4058229" y="216448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: 2 weeks</a:t>
            </a:r>
            <a:endParaRPr lang="ko-KR" altLang="en-US" sz="28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4058229" y="134076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: 3 weeks</a:t>
            </a:r>
            <a:endParaRPr lang="ko-KR" altLang="en-US" sz="28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208820" y="1700808"/>
            <a:ext cx="213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lanning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36812" y="2564904"/>
            <a:ext cx="213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Designing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64764" y="3440464"/>
            <a:ext cx="213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Developing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733764" y="5361253"/>
            <a:ext cx="301176" cy="347740"/>
            <a:chOff x="683568" y="1196752"/>
            <a:chExt cx="432048" cy="498846"/>
          </a:xfrm>
        </p:grpSpPr>
        <p:sp>
          <p:nvSpPr>
            <p:cNvPr id="71" name="직사각형 70"/>
            <p:cNvSpPr/>
            <p:nvPr/>
          </p:nvSpPr>
          <p:spPr>
            <a:xfrm>
              <a:off x="755576" y="1273970"/>
              <a:ext cx="360040" cy="4216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3568" y="1196752"/>
              <a:ext cx="360040" cy="421628"/>
            </a:xfrm>
            <a:prstGeom prst="rect">
              <a:avLst/>
            </a:prstGeom>
            <a:solidFill>
              <a:srgbClr val="89E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42432" y="4199229"/>
            <a:ext cx="301176" cy="347740"/>
            <a:chOff x="683568" y="1196752"/>
            <a:chExt cx="432048" cy="498846"/>
          </a:xfrm>
        </p:grpSpPr>
        <p:sp>
          <p:nvSpPr>
            <p:cNvPr id="74" name="직사각형 73"/>
            <p:cNvSpPr/>
            <p:nvPr/>
          </p:nvSpPr>
          <p:spPr>
            <a:xfrm>
              <a:off x="755576" y="1273970"/>
              <a:ext cx="360040" cy="4216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83568" y="1196752"/>
              <a:ext cx="360040" cy="421628"/>
            </a:xfrm>
            <a:prstGeom prst="rect">
              <a:avLst/>
            </a:prstGeom>
            <a:solidFill>
              <a:srgbClr val="89E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78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1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1340768"/>
            <a:ext cx="230425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Team building</a:t>
            </a:r>
          </a:p>
          <a:p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Idea Planning</a:t>
            </a:r>
          </a:p>
          <a:p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Concept Building</a:t>
            </a:r>
          </a:p>
          <a:p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Market Research</a:t>
            </a:r>
          </a:p>
          <a:p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Design Source</a:t>
            </a:r>
          </a:p>
          <a:p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Design UI</a:t>
            </a:r>
          </a:p>
          <a:p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Programming</a:t>
            </a:r>
          </a:p>
          <a:p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Beta Version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Final Project</a:t>
            </a:r>
          </a:p>
          <a:p>
            <a:endParaRPr lang="en-US" altLang="ko-KR" sz="1200" dirty="0" smtClean="0"/>
          </a:p>
          <a:p>
            <a:r>
              <a:rPr lang="en-US" altLang="ko-KR" dirty="0" smtClean="0"/>
              <a:t> Final Report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9367" y="1340768"/>
            <a:ext cx="2062633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Sep 6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  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Sep 20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~ 21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st 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Oct   4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~ 11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Oct   4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~ 12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 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Oct   4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~ 19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  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Nov   1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st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~ 9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Nov   8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~ 22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Nov  23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~ 30</a:t>
            </a:r>
            <a:r>
              <a:rPr lang="en-US" altLang="ko-KR" b="1" baseline="30000" dirty="0" smtClean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n-US" altLang="ko-KR" b="1" dirty="0" smtClean="0"/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Dec   6</a:t>
            </a:r>
            <a:r>
              <a:rPr lang="en-US" altLang="ko-KR" sz="2400" b="1" baseline="30000" dirty="0" smtClean="0">
                <a:solidFill>
                  <a:srgbClr val="FF0000"/>
                </a:solidFill>
              </a:rPr>
              <a:t>th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endParaRPr lang="en-US" altLang="ko-KR" sz="1200" b="1" dirty="0" smtClean="0"/>
          </a:p>
          <a:p>
            <a:r>
              <a:rPr lang="en-US" altLang="ko-KR" b="1" dirty="0" smtClean="0"/>
              <a:t>Dec   6</a:t>
            </a:r>
            <a:r>
              <a:rPr lang="en-US" altLang="ko-KR" b="1" baseline="30000" dirty="0" smtClean="0"/>
              <a:t>th </a:t>
            </a:r>
            <a:r>
              <a:rPr lang="en-US" altLang="ko-KR" b="1" dirty="0" smtClean="0"/>
              <a:t>~ 14</a:t>
            </a:r>
            <a:r>
              <a:rPr lang="en-US" altLang="ko-KR" b="1" baseline="30000" dirty="0" smtClean="0"/>
              <a:t>th</a:t>
            </a:r>
            <a:r>
              <a:rPr lang="en-US" altLang="ko-KR" b="1" dirty="0" smtClean="0"/>
              <a:t> </a:t>
            </a:r>
          </a:p>
          <a:p>
            <a:endParaRPr lang="en-US" altLang="ko-KR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7504" y="83671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Schdule</a:t>
            </a:r>
            <a:r>
              <a:rPr lang="en-US" altLang="ko-KR" dirty="0" smtClean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 &amp; Plan          Date                         complete</a:t>
            </a:r>
            <a:endParaRPr lang="ko-KR" altLang="en-US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1196752"/>
            <a:ext cx="89289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67744" y="908720"/>
            <a:ext cx="115943" cy="578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samsung-pc\Desktop\Team 感터\1-project_IM\image\num_8_schedule_calcandar_che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62" y="1902805"/>
            <a:ext cx="360040" cy="3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samsung-pc\Desktop\Team 感터\1-project_IM\image\num_8_schedule_calcandar_che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62" y="1398749"/>
            <a:ext cx="360040" cy="3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samsung-pc\Desktop\Team 感터\1-project_IM\image\num_8_schedule_calcandar_che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62" y="2406861"/>
            <a:ext cx="360040" cy="3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samsung-pc\Desktop\Team 感터\1-project_IM\image\num_8_schedule_calcandar_che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62" y="2982925"/>
            <a:ext cx="360040" cy="3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samsung-pc\Desktop\Team 感터\1-project_IM\image\num_8_schedule_calcandar_che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62" y="3486981"/>
            <a:ext cx="360040" cy="3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samsung-pc\Desktop\Team 感터\1-project_IM\image\num_8_schedule_calcandar_che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62" y="4005064"/>
            <a:ext cx="360040" cy="3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samsung-pc\Desktop\Team 感터\1-project_IM\image\num_8_schedule_calcandar_che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62" y="4581128"/>
            <a:ext cx="360040" cy="3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samsung-pc\Desktop\Team 感터\1-project_IM\image\num_8_schedule_calcandar_che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62" y="5085184"/>
            <a:ext cx="360040" cy="3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amsung-pc\Desktop\Team 感터\1-project_IM\button\num_7_schedule_gotocalandar_of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38" y="5201854"/>
            <a:ext cx="1681162" cy="16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4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Handsome Squid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2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pic>
        <p:nvPicPr>
          <p:cNvPr id="45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922" y="1798938"/>
            <a:ext cx="4807358" cy="26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samsung-pc\Desktop\user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982" y="4304940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msung-pc\Desktop\16812528-Video-game-icons-set-Stock-Vector-gam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824" y="4506894"/>
            <a:ext cx="1557888" cy="144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samsung-pc\Desktop\mirr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76" y="4530711"/>
            <a:ext cx="1524948" cy="153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540" y="5805264"/>
            <a:ext cx="853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r>
              <a:rPr lang="en-US" altLang="ko-KR" sz="2800" b="1" dirty="0" err="1" smtClean="0"/>
              <a:t>Superficialism</a:t>
            </a:r>
            <a:r>
              <a:rPr lang="en-US" altLang="ko-KR" sz="2000" b="1" dirty="0" smtClean="0"/>
              <a:t> </a:t>
            </a:r>
            <a:r>
              <a:rPr lang="en-US" altLang="ko-KR" b="1" dirty="0" smtClean="0"/>
              <a:t>           </a:t>
            </a:r>
            <a:r>
              <a:rPr lang="en-US" altLang="ko-KR" sz="2800" b="1" dirty="0" smtClean="0"/>
              <a:t>Avatar</a:t>
            </a:r>
            <a:r>
              <a:rPr lang="en-US" altLang="ko-KR" b="1" dirty="0" smtClean="0"/>
              <a:t>                 </a:t>
            </a:r>
            <a:r>
              <a:rPr lang="en-US" altLang="ko-KR" sz="2400" b="1" dirty="0" err="1" smtClean="0"/>
              <a:t>MobileGame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4571874" y="3717032"/>
            <a:ext cx="72134" cy="864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 rot="19106714" flipH="1">
            <a:off x="6693101" y="3538475"/>
            <a:ext cx="51550" cy="1115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 rot="2798811" flipH="1">
            <a:off x="2490113" y="3420707"/>
            <a:ext cx="62029" cy="1115514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-396552" y="910461"/>
            <a:ext cx="696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Concept &amp; Idea Building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033169" y="4163183"/>
            <a:ext cx="305210" cy="3052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455336" y="4347926"/>
            <a:ext cx="305210" cy="3052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859078" y="4300681"/>
            <a:ext cx="305210" cy="3052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4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5496" y="976499"/>
            <a:ext cx="6969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Software Requirement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2060848"/>
            <a:ext cx="82809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●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게일 실행 화면 중앙에 위치해 있는 </a:t>
            </a:r>
            <a:r>
              <a:rPr lang="en-US" altLang="ko-KR" sz="2400" dirty="0" smtClean="0"/>
              <a:t>‘</a:t>
            </a:r>
            <a:r>
              <a:rPr lang="ko-KR" altLang="en-US" sz="2400" dirty="0" smtClean="0"/>
              <a:t>목표 지점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을 향해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“</a:t>
            </a:r>
            <a:r>
              <a:rPr lang="ko-KR" altLang="en-US" sz="2400" dirty="0" smtClean="0"/>
              <a:t>무작위</a:t>
            </a:r>
            <a:r>
              <a:rPr lang="en-US" altLang="ko-KR" sz="2400" dirty="0" smtClean="0"/>
              <a:t>”</a:t>
            </a:r>
            <a:r>
              <a:rPr lang="ko-KR" altLang="en-US" sz="2400" dirty="0" smtClean="0"/>
              <a:t>로 다가오는 이미지 객체들 생성하기</a:t>
            </a:r>
            <a:endParaRPr lang="en-US" altLang="ko-KR" sz="2400" dirty="0" smtClean="0"/>
          </a:p>
          <a:p>
            <a:endParaRPr lang="en-US" altLang="ko-KR" sz="1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 ● 각 이미지 객체들 간의 움직임 조절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충돌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게임의 시작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</a:t>
            </a:r>
            <a:r>
              <a:rPr lang="ko-KR" altLang="en-US" sz="2400" dirty="0" smtClean="0"/>
              <a:t>후 시간 감소를 구현하기</a:t>
            </a:r>
            <a:endParaRPr lang="en-US" altLang="ko-KR" sz="2400" dirty="0" smtClean="0"/>
          </a:p>
          <a:p>
            <a:endParaRPr lang="en-US" altLang="ko-KR" sz="1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 ● 게임 실행간 각 단계 구성과 사용자의 누적 기록을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</a:t>
            </a:r>
            <a:r>
              <a:rPr lang="ko-KR" altLang="en-US" sz="2400" dirty="0" smtClean="0"/>
              <a:t>리스트화 하여 한 눈에 보이도록 구현하기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40382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528" y="988838"/>
            <a:ext cx="4932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Software Design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2060848"/>
            <a:ext cx="73448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 </a:t>
            </a:r>
            <a:r>
              <a:rPr lang="ko-KR" altLang="en-US" sz="3600" dirty="0" smtClean="0"/>
              <a:t>●</a:t>
            </a:r>
            <a:r>
              <a:rPr lang="en-US" altLang="ko-KR" sz="3600" dirty="0" smtClean="0"/>
              <a:t> </a:t>
            </a:r>
            <a:r>
              <a:rPr lang="en-US" altLang="ko-KR" sz="3600" b="1" dirty="0" smtClean="0"/>
              <a:t>Random Position</a:t>
            </a:r>
            <a:r>
              <a:rPr lang="en-US" altLang="ko-KR" sz="2400" b="1" dirty="0" smtClean="0"/>
              <a:t>_</a:t>
            </a:r>
            <a:r>
              <a:rPr lang="ko-KR" altLang="en-US" sz="2400" b="1" dirty="0" smtClean="0"/>
              <a:t>랜덤 포지션</a:t>
            </a:r>
            <a:endParaRPr lang="en-US" altLang="ko-KR" sz="2400" b="1" dirty="0" smtClean="0"/>
          </a:p>
          <a:p>
            <a:r>
              <a:rPr lang="en-US" altLang="ko-KR" sz="2800" dirty="0" smtClean="0"/>
              <a:t>       </a:t>
            </a:r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몬스터</a:t>
            </a:r>
            <a:r>
              <a:rPr lang="ko-KR" altLang="en-US" sz="2800" dirty="0" smtClean="0"/>
              <a:t> 무작위 등장</a:t>
            </a:r>
            <a:endParaRPr lang="en-US" altLang="ko-KR" sz="2800" dirty="0" smtClean="0"/>
          </a:p>
          <a:p>
            <a:endParaRPr lang="en-US" altLang="ko-KR" sz="2400" b="1" dirty="0"/>
          </a:p>
          <a:p>
            <a:r>
              <a:rPr lang="en-US" altLang="ko-KR" sz="3600" dirty="0" smtClean="0"/>
              <a:t> </a:t>
            </a:r>
            <a:r>
              <a:rPr lang="ko-KR" altLang="en-US" sz="3600" dirty="0" smtClean="0"/>
              <a:t>●</a:t>
            </a:r>
            <a:r>
              <a:rPr lang="en-US" altLang="ko-KR" sz="3600" dirty="0" smtClean="0"/>
              <a:t> </a:t>
            </a:r>
            <a:r>
              <a:rPr lang="en-US" altLang="ko-KR" sz="3600" b="1" dirty="0" smtClean="0"/>
              <a:t>Scheduling</a:t>
            </a:r>
            <a:r>
              <a:rPr lang="en-US" altLang="ko-KR" sz="2400" b="1" dirty="0" smtClean="0"/>
              <a:t>_</a:t>
            </a:r>
            <a:r>
              <a:rPr lang="ko-KR" altLang="en-US" sz="2400" b="1" dirty="0" err="1" smtClean="0"/>
              <a:t>스케쥴링</a:t>
            </a:r>
            <a:endParaRPr lang="en-US" altLang="ko-KR" sz="3600" b="1" dirty="0" smtClean="0"/>
          </a:p>
          <a:p>
            <a:r>
              <a:rPr lang="en-US" altLang="ko-KR" sz="2800" b="1" dirty="0" smtClean="0"/>
              <a:t>       </a:t>
            </a:r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각 이미지 객체 충돌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움직임 등</a:t>
            </a:r>
            <a:endParaRPr lang="en-US" altLang="ko-KR" sz="2800" dirty="0" smtClean="0"/>
          </a:p>
          <a:p>
            <a:endParaRPr lang="en-US" altLang="ko-KR" sz="2400" b="1" dirty="0"/>
          </a:p>
          <a:p>
            <a:r>
              <a:rPr lang="en-US" altLang="ko-KR" sz="3600" dirty="0" smtClean="0"/>
              <a:t> </a:t>
            </a:r>
            <a:r>
              <a:rPr lang="ko-KR" altLang="en-US" sz="3600" dirty="0" smtClean="0"/>
              <a:t>●</a:t>
            </a:r>
            <a:r>
              <a:rPr lang="en-US" altLang="ko-KR" sz="3600" dirty="0" smtClean="0"/>
              <a:t> </a:t>
            </a:r>
            <a:r>
              <a:rPr lang="en-US" altLang="ko-KR" sz="3600" b="1" dirty="0" smtClean="0"/>
              <a:t>Data Base</a:t>
            </a:r>
            <a:r>
              <a:rPr lang="en-US" altLang="ko-KR" sz="2400" b="1" dirty="0" smtClean="0"/>
              <a:t>_</a:t>
            </a:r>
            <a:r>
              <a:rPr lang="ko-KR" altLang="en-US" sz="2400" b="1" dirty="0" smtClean="0"/>
              <a:t>데이터 베이스</a:t>
            </a:r>
            <a:endParaRPr lang="en-US" altLang="ko-KR" sz="3600" b="1" dirty="0" smtClean="0"/>
          </a:p>
          <a:p>
            <a:r>
              <a:rPr lang="en-US" altLang="ko-KR" sz="2800" b="1" dirty="0"/>
              <a:t> </a:t>
            </a:r>
            <a:r>
              <a:rPr lang="en-US" altLang="ko-KR" sz="2800" b="1" dirty="0" smtClean="0"/>
              <a:t>      </a:t>
            </a:r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게임 단계 및 기록 구성 리스트</a:t>
            </a:r>
            <a:endParaRPr lang="en-US" altLang="ko-KR" sz="2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2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29988" y="988838"/>
            <a:ext cx="762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Software Implementation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779934"/>
            <a:ext cx="7344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800" dirty="0" smtClean="0"/>
              <a:t>●</a:t>
            </a:r>
            <a:r>
              <a:rPr lang="en-US" altLang="ko-KR" sz="2800" dirty="0" smtClean="0"/>
              <a:t> </a:t>
            </a:r>
            <a:r>
              <a:rPr lang="en-US" altLang="ko-KR" sz="2800" b="1" dirty="0" smtClean="0"/>
              <a:t>Scheduling</a:t>
            </a:r>
            <a:r>
              <a:rPr lang="en-US" altLang="ko-KR" b="1" dirty="0" smtClean="0"/>
              <a:t>_</a:t>
            </a:r>
            <a:r>
              <a:rPr lang="ko-KR" altLang="en-US" b="1" dirty="0" err="1" smtClean="0"/>
              <a:t>스케쥴링</a:t>
            </a:r>
            <a:endParaRPr lang="en-US" altLang="ko-KR" sz="2800" b="1" dirty="0" smtClean="0"/>
          </a:p>
          <a:p>
            <a:r>
              <a:rPr lang="en-US" altLang="ko-KR" sz="2000" b="1" dirty="0" smtClean="0"/>
              <a:t>       </a:t>
            </a: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각 이미지 객체 충돌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움직임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시간 감소 등</a:t>
            </a:r>
            <a:endParaRPr lang="en-US" altLang="ko-KR" sz="2000" dirty="0" smtClean="0"/>
          </a:p>
        </p:txBody>
      </p:sp>
      <p:pic>
        <p:nvPicPr>
          <p:cNvPr id="9" name="Picture 2" descr="C:\Users\samsung\Desktop\3-2 과제\모바일프로그래밍1\모프파이널코드사진자료\스케줄링코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812" y="3140968"/>
            <a:ext cx="8244408" cy="864096"/>
          </a:xfrm>
          <a:prstGeom prst="rect">
            <a:avLst/>
          </a:prstGeom>
          <a:noFill/>
        </p:spPr>
      </p:pic>
      <p:pic>
        <p:nvPicPr>
          <p:cNvPr id="6146" name="Picture 2" descr="C:\Users\samsung-pc\Desktop\시연영상 0000017000m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00" y="4772904"/>
            <a:ext cx="2132574" cy="147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amsung-pc\Desktop\시연영상 0000026000m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711" y="4772904"/>
            <a:ext cx="2081785" cy="14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995936" y="5013176"/>
            <a:ext cx="144016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70000" y="4337882"/>
            <a:ext cx="213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00:60:00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02192" y="4320092"/>
            <a:ext cx="213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00:51:22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95936" y="4514660"/>
            <a:ext cx="2132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00:04:38…</a:t>
            </a:r>
            <a:endParaRPr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55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6511" y="0"/>
            <a:ext cx="9180512" cy="843255"/>
          </a:xfrm>
          <a:prstGeom prst="rect">
            <a:avLst/>
          </a:prstGeom>
          <a:solidFill>
            <a:srgbClr val="89E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amsung-pc\Desktop\Team 感터\3-훈남오징어\project 작업들\어플_디자인소스\작업활동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2535"/>
            <a:ext cx="1440160" cy="8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amsung\Desktop\3-2 과제\모바일프로그래밍1\모프파이널코드사진자료\스케줄링 코드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5281" y="1656453"/>
            <a:ext cx="3511451" cy="5181161"/>
          </a:xfrm>
          <a:prstGeom prst="rect">
            <a:avLst/>
          </a:prstGeom>
          <a:noFill/>
        </p:spPr>
      </p:pic>
      <p:pic>
        <p:nvPicPr>
          <p:cNvPr id="7170" name="Picture 2" descr="C:\Users\samsung-pc\Desktop\2016-12-05 16;19;51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7" y="2996952"/>
            <a:ext cx="434683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3920" y="1819115"/>
            <a:ext cx="7344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800" dirty="0" smtClean="0"/>
              <a:t>●</a:t>
            </a:r>
            <a:r>
              <a:rPr lang="en-US" altLang="ko-KR" sz="2800" dirty="0" smtClean="0"/>
              <a:t> </a:t>
            </a:r>
            <a:r>
              <a:rPr lang="en-US" altLang="ko-KR" sz="2800" b="1" dirty="0" smtClean="0"/>
              <a:t>Scheduling</a:t>
            </a:r>
            <a:r>
              <a:rPr lang="en-US" altLang="ko-KR" b="1" dirty="0" smtClean="0"/>
              <a:t>_</a:t>
            </a:r>
            <a:r>
              <a:rPr lang="ko-KR" altLang="en-US" b="1" dirty="0" err="1" smtClean="0"/>
              <a:t>스케쥴링</a:t>
            </a:r>
            <a:endParaRPr lang="en-US" altLang="ko-KR" sz="2800" b="1" dirty="0" smtClean="0"/>
          </a:p>
          <a:p>
            <a:r>
              <a:rPr lang="en-US" altLang="ko-KR" sz="2000" b="1" dirty="0" smtClean="0"/>
              <a:t>       </a:t>
            </a: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각 이미지 객체 충돌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움직임</a:t>
            </a:r>
            <a:endParaRPr lang="en-US" altLang="ko-KR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-29988" y="988838"/>
            <a:ext cx="762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Software Implementation</a:t>
            </a:r>
            <a:endParaRPr lang="ko-KR" altLang="en-US" sz="36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375047"/>
            <a:ext cx="499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11663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HY각헤드라인B" panose="02030600000101010101" pitchFamily="18" charset="-127"/>
                <a:ea typeface="HY각헤드라인B" panose="02030600000101010101" pitchFamily="18" charset="-127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37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512</Words>
  <Application>Microsoft Office PowerPoint</Application>
  <PresentationFormat>화면 슬라이드 쇼(4:3)</PresentationFormat>
  <Paragraphs>197</Paragraphs>
  <Slides>21</Slides>
  <Notes>17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samsung-pc</dc:creator>
  <cp:lastModifiedBy>samsung-pc</cp:lastModifiedBy>
  <cp:revision>44</cp:revision>
  <dcterms:created xsi:type="dcterms:W3CDTF">2016-12-05T03:35:01Z</dcterms:created>
  <dcterms:modified xsi:type="dcterms:W3CDTF">2016-12-05T11:55:12Z</dcterms:modified>
</cp:coreProperties>
</file>